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78" r:id="rId9"/>
    <p:sldId id="262" r:id="rId10"/>
    <p:sldId id="264" r:id="rId11"/>
    <p:sldId id="279" r:id="rId12"/>
    <p:sldId id="280" r:id="rId13"/>
    <p:sldId id="281" r:id="rId14"/>
    <p:sldId id="282" r:id="rId15"/>
    <p:sldId id="283" r:id="rId16"/>
    <p:sldId id="284" r:id="rId17"/>
    <p:sldId id="276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5A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06" autoAdjust="0"/>
    <p:restoredTop sz="93913" autoAdjust="0"/>
  </p:normalViewPr>
  <p:slideViewPr>
    <p:cSldViewPr>
      <p:cViewPr varScale="1">
        <p:scale>
          <a:sx n="86" d="100"/>
          <a:sy n="86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F9C2-7E0D-4A21-8A83-9772EB2E65D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A6C4-49E5-40F8-B489-6FAA6193C8D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A6C4-49E5-40F8-B489-6FAA6193C8D8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9B3A78-9058-42E4-A5DD-8FC27AC5E4B8}" type="datetimeFigureOut">
              <a:rPr lang="uk-UA" smtClean="0"/>
              <a:pPr/>
              <a:t>27.10.2020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E69D82-7C39-40A0-8378-6F65A88BA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7;&#1072;&#1096;&#1072;\&#1103;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7;&#1072;&#1096;&#1072;\&#1087;&#1110;&#1089;&#1085;&#1103;.mp3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1057;&#1086;&#1094;&#1110;&#1072;&#1083;&#1100;&#1085;&#1080;&#1081;%20&#1088;&#1086;&#1083;&#1080;&#1082;.%20&#1057;&#1090;&#1072;&#1088;&#1080;&#1081;%20&#1110;%20&#1052;&#1110;&#1084;&#1086;&#1079;&#1072;.%20&#1051;&#1102;&#1076;&#1080;&#1085;&#1072;%20&#1087;&#1086;&#1095;&#1080;&#1085;&#1072;&#1108;&#1090;&#1100;&#1089;&#1103;%20&#1079;%20&#1090;&#1077;&#1073;&#1077;!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072;&#1096;&#1072;\&#1055;&#1056;&#1045;&#1047;&#1045;&#1053;&#1058;&#1040;&#1062;&#1030;&#1071;%20&#1030;&#1053;&#1058;&#1045;&#1056;&#1042;&#1070;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0;&#1072;&#1085;&#1072;&#1076;&#1072;)).m4a%20&#1074;.m4a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7;&#1072;&#1096;&#1072;\&#1085;&#1110;&#1084;&#1077;&#1095;&#1095;&#1080;&#1085;&#1072;%20&#1082;&#1086;&#1083;&#1077;&#1076;&#1078;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7%20&#1078;&#1086;&#1074;&#1090;.,%2015.36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ckground-with-peonies_87742-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4500570"/>
            <a:ext cx="6172200" cy="732306"/>
          </a:xfrm>
          <a:blipFill>
            <a:blip r:embed="rId3"/>
            <a:tile tx="0" ty="0" sx="100000" sy="100000" flip="none" algn="tl"/>
          </a:blipFill>
          <a:ln w="76200">
            <a:noFill/>
          </a:ln>
        </p:spPr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З Днем Соціального Працівника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" name="Рисунок 10" descr="911bb6f64463c342ebc758ad1f9000ed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04"/>
            <a:ext cx="8072462" cy="3466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Рисунок 8" descr="background-with-peonies_87742-90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2043098" cy="917596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ЯПОНІЯ</a:t>
            </a:r>
            <a:endParaRPr lang="uk-UA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630_360_1553265724-932.jp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3857620" y="428604"/>
            <a:ext cx="4795060" cy="2740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53265723-3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500174"/>
            <a:ext cx="2337971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unname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3857628"/>
            <a:ext cx="2500330" cy="1800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Japanese_kr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3500438"/>
            <a:ext cx="3411365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94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ground-with-peonies_87742-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9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500306"/>
            <a:ext cx="5996006" cy="642942"/>
          </a:xfrm>
          <a:solidFill>
            <a:schemeClr val="bg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            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002-6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85794"/>
            <a:ext cx="7620000" cy="5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ground-with-peonies_87742-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5829312" cy="6357982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Про силу слова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Страшні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слова, коли вони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мовчать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Страшні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слова, коли вони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мовчать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коли вони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зненацька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причаїлись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коли не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знаєш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чого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їх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почать,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бо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всі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слова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були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уже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чиїмись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Хтось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ними плакав,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мучивсь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болів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із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них почав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ними ж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завершив.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Людей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мільярди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мільярди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слів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а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ти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їх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маєш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вимовити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вперше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!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Все повторялось: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краса,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й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потворність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Усе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було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асфальти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й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спориші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Поезія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–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завжди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неповторність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якийсь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безсмертний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дотик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до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душі</a:t>
            </a:r>
            <a:endParaRPr lang="uk-UA" sz="2400" dirty="0">
              <a:solidFill>
                <a:schemeClr val="bg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c34d24a9c250cc7afb07086da35db055--painting-flowers-art-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534" y="4000504"/>
            <a:ext cx="1918401" cy="24955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ground-with-peonies_87742-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6011882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Дорогі наші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соц. працівники!</a:t>
            </a:r>
            <a:b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Ваша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місія на землі – творити добро. Сьогодні ваше професійне свято. Дозвольте від щирого серця побажати Вам удачі і щастя. Нехай добро, яке ви робите людям, обов’язково повернеться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до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вас</a:t>
            </a:r>
            <a:b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Будьте завжди красивими, веселими і оптимістичними.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Нехай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джерело вашої душі буде чистим і корисним.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Бажаємо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вам благополуччя, достатку і сімейного тепла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  <a:b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Нехай вас супроводжує в житті віра, надія і любов, нехай ніколи не буде причини для смутку.</a:t>
            </a:r>
            <a:endParaRPr lang="uk-UA" sz="2400" dirty="0">
              <a:solidFill>
                <a:schemeClr val="bg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c34d24a9c250cc7afb07086da35db055--painting-flowers-art-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18" y="3929066"/>
            <a:ext cx="1918401" cy="24955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ground-with-peonies_87742-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98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6297634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Хороші люди схожі на тепле сонце,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Яке, хмари розсунувши, виходить з пітьми…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Коли цілий світ над твоєю невдачею сміється,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Вони добрим словом зігріють в розпалі зими.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Хороші люди не відразу помітні зазвичай…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Не лізуть в очі, як </a:t>
            </a:r>
            <a:r>
              <a:rPr lang="uk-UA" sz="18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отросшая</a:t>
            </a: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чубчик дівчат.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Але в складний момент не бувають вони байдужі…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 них обов’язково добрий з </a:t>
            </a:r>
            <a:r>
              <a:rPr lang="uk-UA" sz="18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грустинкою</a:t>
            </a: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погляд…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Хороші люди наївні і сентиментальні.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 них серця любов заглушає буркотіння розуму…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Кривдника зло забувають вони моментально.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Їм складно повірити в нещирість почуттів і обман.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Хороші люди в друзях часто помиляються,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Не бачачи, що з ними не дружать, використовуючи їх…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Острей</a:t>
            </a: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відчувають і біль, і гармонію щастя…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І знають, є багато нещасних, але нема поганих.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Не можна постійно в їх сонячних промінцях грітися,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Адже треба, зустрічаючи добро, ставати добрішим!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Хороші люди завжди посміхаються серцем,</a:t>
            </a:r>
            <a:b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І бачать в похмурих перехожих – хороших людей…</a:t>
            </a:r>
            <a:endParaRPr lang="uk-UA" sz="1800" dirty="0">
              <a:solidFill>
                <a:schemeClr val="bg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c34d24a9c250cc7afb07086da35db055--painting-flowers-art-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84" y="4000504"/>
            <a:ext cx="1880006" cy="24456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ground-with-peonies_87742-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257940" cy="6000792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Соціальний працівник прагне У кожен дім доброту принести, Щоб надія могла зберегтися Для великої і для малої сім’ї. Щоб бездомних, і бідних, і слабких Світ жорстокий образити не зміг. Вони думають вічно про головне, І не злічити їх шляхів і доріг.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Соціальний 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працівник, сьогодні Відзначаємо ми твій славний день. Теплоти тобі, щастя, здоров’я І успіхів завжди і скрізь. Нехай турботи твої повернуться, Праця віддасться тобі у сто </a:t>
            </a:r>
            <a:r>
              <a:rPr lang="uk-UA" sz="2400" dirty="0" err="1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крат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 І в родині твоєї нехай запанують Розуміння, порядок і лад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  <a:b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endParaRPr lang="uk-UA" sz="2400" dirty="0">
              <a:solidFill>
                <a:schemeClr val="bg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c34d24a9c250cc7afb07086da35db055--painting-flowers-art-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4121888"/>
            <a:ext cx="1761074" cy="22908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і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background-with-peonies_87742-90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215238" cy="1857388"/>
          </a:xfrm>
          <a:solidFill>
            <a:schemeClr val="bg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uk-UA" sz="3600" i="1" dirty="0" smtClean="0">
                <a:solidFill>
                  <a:schemeClr val="bg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Вітаємо соціальний працівник з  твоїм професійним святом!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c34d24a9c250cc7afb07086da35db055--painting-flowers-art-flow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4286256"/>
            <a:ext cx="1837865" cy="2390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ground-with-peonies_87742-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357430"/>
            <a:ext cx="4071950" cy="1357322"/>
          </a:xfrm>
          <a:solidFill>
            <a:schemeClr val="bg2">
              <a:lumMod val="10000"/>
              <a:lumOff val="90000"/>
            </a:schemeClr>
          </a:solidFill>
          <a:ln w="76200">
            <a:solidFill>
              <a:schemeClr val="bg2"/>
            </a:solidFill>
          </a:ln>
        </p:spPr>
        <p:txBody>
          <a:bodyPr/>
          <a:lstStyle/>
          <a:p>
            <a:r>
              <a:rPr lang="uk-UA" dirty="0" smtClean="0"/>
              <a:t>     </a:t>
            </a:r>
            <a:r>
              <a:rPr lang="uk-UA" dirty="0" smtClean="0">
                <a:solidFill>
                  <a:schemeClr val="bg2"/>
                </a:solidFill>
              </a:rPr>
              <a:t>Дякую за увагу!</a:t>
            </a:r>
            <a:br>
              <a:rPr lang="uk-UA" dirty="0" smtClean="0">
                <a:solidFill>
                  <a:schemeClr val="bg2"/>
                </a:solidFill>
              </a:rPr>
            </a:b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ground-with-peonies_87742-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7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225536"/>
          </a:xfrm>
          <a:solidFill>
            <a:schemeClr val="bg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</a:rPr>
              <a:t>Соціальний працівник – це людина, яка за професійним </a:t>
            </a:r>
            <a:r>
              <a:rPr lang="uk-UA" sz="2400" dirty="0" err="1" smtClean="0">
                <a:solidFill>
                  <a:schemeClr val="bg1">
                    <a:lumMod val="50000"/>
                  </a:schemeClr>
                </a:solidFill>
              </a:rPr>
              <a:t>обов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uk-UA" sz="2400" dirty="0" err="1" smtClean="0">
                <a:solidFill>
                  <a:schemeClr val="bg1">
                    <a:lumMod val="50000"/>
                  </a:schemeClr>
                </a:solidFill>
              </a:rPr>
              <a:t>язком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</a:rPr>
              <a:t> , а головне – за покликом душі, надають допомогу нашим співвітчизникам.</a:t>
            </a:r>
            <a:endParaRPr lang="uk-U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013388_940x531-563x35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71604" y="2000240"/>
            <a:ext cx="5500726" cy="3448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background-with-peonies_87742-90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3474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Содержимое 8" descr="images (4)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85720" y="4786322"/>
            <a:ext cx="26289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500042"/>
            <a:ext cx="284797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28604"/>
            <a:ext cx="25908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завантаженн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4643446"/>
            <a:ext cx="2847975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Рисунок 22" descr="asset-v1_NETWORK+SW101+2017_T2+type@asset+block@Картинка_курсу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2500306"/>
            <a:ext cx="257520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ціальний ролик. Старий і Мімоза. Людина починається з тебе!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background-with-peonies_87742-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cs typeface="Arabic Typesetting" pitchFamily="66" charset="-78"/>
              </a:rPr>
              <a:t>           </a:t>
            </a:r>
            <a:endParaRPr lang="uk-UA" sz="4400" b="1" dirty="0">
              <a:cs typeface="Arabic Typesetting" pitchFamily="66" charset="-78"/>
            </a:endParaRPr>
          </a:p>
        </p:txBody>
      </p:sp>
      <p:pic>
        <p:nvPicPr>
          <p:cNvPr id="11" name="Содержимое 10" descr="images (8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571480"/>
            <a:ext cx="3429000" cy="21431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571480"/>
            <a:ext cx="3000396" cy="207719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3714752"/>
            <a:ext cx="3324086" cy="207170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images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3786190"/>
            <a:ext cx="3005861" cy="20002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785918" y="3071810"/>
            <a:ext cx="52149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СОЦІАЛЬНИЙ ПРАЦІВНИКУ ДЯКУЄМО ТОБІ</a:t>
            </a:r>
            <a:r>
              <a:rPr lang="uk-UA" dirty="0" smtClean="0">
                <a:solidFill>
                  <a:srgbClr val="7030A0"/>
                </a:solidFill>
              </a:rPr>
              <a:t>!</a:t>
            </a:r>
            <a:endParaRPr lang="uk-UA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ПРЕЗЕНТАЦІЯ ІНТЕРВЮ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нада)).m4a в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background-with-peonies_87742-90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86058"/>
            <a:ext cx="1971660" cy="774720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КАНАДА</a:t>
            </a:r>
            <a:endParaRPr lang="uk-UA" dirty="0">
              <a:ln>
                <a:solidFill>
                  <a:schemeClr val="bg2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завантаження (2).jp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500034" y="2071678"/>
            <a:ext cx="369946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завантаження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714356"/>
            <a:ext cx="3476334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завантаження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4143380"/>
            <a:ext cx="3429024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німеччина колед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background-with-peonies_87742-90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714356"/>
            <a:ext cx="3567114" cy="78581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         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cs typeface="Aparajita" pitchFamily="34" charset="0"/>
              </a:rPr>
              <a:t> </a:t>
            </a: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cs typeface="Andalus" pitchFamily="18" charset="-78"/>
              </a:rPr>
              <a:t>Німеччина</a:t>
            </a:r>
            <a:endParaRPr lang="uk-UA" sz="3200" dirty="0">
              <a:solidFill>
                <a:schemeClr val="bg1">
                  <a:lumMod val="50000"/>
                </a:schemeClr>
              </a:solidFill>
              <a:cs typeface="Aparajita" pitchFamily="34" charset="0"/>
            </a:endParaRPr>
          </a:p>
        </p:txBody>
      </p:sp>
      <p:pic>
        <p:nvPicPr>
          <p:cNvPr id="4" name="Рисунок 3" descr="germany-470x3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500042"/>
            <a:ext cx="3577584" cy="2671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volonterskaja-rabota-v-germanii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4286256"/>
            <a:ext cx="3690963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2000240"/>
            <a:ext cx="2695575" cy="1695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3571876"/>
            <a:ext cx="4102858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 жовт., 15.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background-with-peonies_87742-90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70008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500306"/>
            <a:ext cx="2185974" cy="5715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Америка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завантаження (5).jp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285720" y="2143116"/>
            <a:ext cx="2952750" cy="155257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/>
          </a:solidFill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7_12_20_vipusk_magistriv_tvb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000504"/>
            <a:ext cx="7286676" cy="2660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2000240"/>
            <a:ext cx="2962275" cy="154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ages (10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214290"/>
            <a:ext cx="28575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asset-v1_NETWORK+SW101+2017_T2+type@asset+block@Картинка_курсу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357166"/>
            <a:ext cx="1659553" cy="1243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la_educacion_pre_escolar_aporta_a_la_calidad_educativa_en_colombi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3702" y="428604"/>
            <a:ext cx="1785950" cy="1119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rgbClr val="D29F0F"/>
      </a:dk1>
      <a:lt1>
        <a:srgbClr val="48302A"/>
      </a:lt1>
      <a:dk2>
        <a:srgbClr val="E4D5D1"/>
      </a:dk2>
      <a:lt2>
        <a:srgbClr val="30201C"/>
      </a:lt2>
      <a:accent1>
        <a:srgbClr val="B08377"/>
      </a:accent1>
      <a:accent2>
        <a:srgbClr val="B08377"/>
      </a:accent2>
      <a:accent3>
        <a:srgbClr val="48302A"/>
      </a:accent3>
      <a:accent4>
        <a:srgbClr val="614138"/>
      </a:accent4>
      <a:accent5>
        <a:srgbClr val="D29F0F"/>
      </a:accent5>
      <a:accent6>
        <a:srgbClr val="FFFF00"/>
      </a:accent6>
      <a:hlink>
        <a:srgbClr val="C87D0E"/>
      </a:hlink>
      <a:folHlink>
        <a:srgbClr val="00206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5910</TotalTime>
  <Words>120</Words>
  <Application>Microsoft Office PowerPoint</Application>
  <PresentationFormat>Экран (4:3)</PresentationFormat>
  <Paragraphs>16</Paragraphs>
  <Slides>17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З Днем Соціального Працівника</vt:lpstr>
      <vt:lpstr>Соціальний працівник – це людина, яка за професійним обов’язком , а головне – за покликом душі, надають допомогу нашим співвітчизникам.</vt:lpstr>
      <vt:lpstr>Слайд 3</vt:lpstr>
      <vt:lpstr>Слайд 4</vt:lpstr>
      <vt:lpstr>           </vt:lpstr>
      <vt:lpstr>Слайд 6</vt:lpstr>
      <vt:lpstr>КАНАДА</vt:lpstr>
      <vt:lpstr>            Німеччина</vt:lpstr>
      <vt:lpstr>Америка</vt:lpstr>
      <vt:lpstr>ЯПОНІЯ</vt:lpstr>
      <vt:lpstr>             </vt:lpstr>
      <vt:lpstr>Про силу слова Страшні слова, коли вони мовчать Страшні слова, коли вони мовчать, коли вони зненацька причаїлись, коли не знаєш, з чого їх почать, бо всі слова були уже чиїмись.  Хтось ними плакав, мучивсь, болів, із них почав і ними ж і завершив. Людей мільярди і мільярди слів, а ти їх маєш вимовити вперше!  Все повторялось: і краса, й потворність. Усе було: асфальти й спориші. Поезія – це завжди неповторність, якийсь безсмертний дотик до душі</vt:lpstr>
      <vt:lpstr>Дорогі наші соц. працівники! Ваша місія на землі – творити добро. Сьогодні ваше професійне свято. Дозвольте від щирого серця побажати Вам удачі і щастя. Нехай добро, яке ви робите людям, обов’язково повернеться з до вас  Будьте завжди красивими, веселими і оптимістичними.  Нехай джерело вашої душі буде чистим і корисним.  Бажаємо вам благополуччя, достатку і сімейного тепла.  Нехай вас супроводжує в житті віра, надія і любов, нехай ніколи не буде причини для смутку.</vt:lpstr>
      <vt:lpstr>Хороші люди схожі на тепле сонце, Яке, хмари розсунувши, виходить з пітьми… Коли цілий світ над твоєю невдачею сміється, Вони добрим словом зігріють в розпалі зими. Хороші люди не відразу помітні зазвичай… Не лізуть в очі, як отросшая чубчик дівчат. Але в складний момент не бувають вони байдужі… У них обов’язково добрий з грустинкою погляд… Хороші люди наївні і сентиментальні. В них серця любов заглушає буркотіння розуму… Кривдника зло забувають вони моментально. Їм складно повірити в нещирість почуттів і обман. Хороші люди в друзях часто помиляються, Не бачачи, що з ними не дружать, використовуючи їх… Острей відчувають і біль, і гармонію щастя… І знають, є багато нещасних, але нема поганих. Не можна постійно в їх сонячних промінцях грітися, Адже треба, зустрічаючи добро, ставати добрішим! Хороші люди завжди посміхаються серцем, І бачать в похмурих перехожих – хороших людей…</vt:lpstr>
      <vt:lpstr>Соціальний працівник прагне У кожен дім доброту принести, Щоб надія могла зберегтися Для великої і для малої сім’ї. Щоб бездомних, і бідних, і слабких Світ жорстокий образити не зміг. Вони думають вічно про головне, І не злічити їх шляхів і доріг.  Соціальний працівник, сьогодні Відзначаємо ми твій славний день. Теплоти тобі, щастя, здоров’я І успіхів завжди і скрізь. Нехай турботи твої повернуться, Праця віддасться тобі у сто крат. І в родині твоєї нехай запанують Розуміння, порядок і лад.  </vt:lpstr>
      <vt:lpstr>  Вітаємо соціальний працівник з  твоїм професійним святом! </vt:lpstr>
      <vt:lpstr>     Дякую за увагу!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Днем Соціального Працівника</dc:title>
  <dc:creator>user</dc:creator>
  <cp:lastModifiedBy>user</cp:lastModifiedBy>
  <cp:revision>536</cp:revision>
  <dcterms:created xsi:type="dcterms:W3CDTF">2020-10-25T21:45:11Z</dcterms:created>
  <dcterms:modified xsi:type="dcterms:W3CDTF">2020-10-30T19:35:11Z</dcterms:modified>
</cp:coreProperties>
</file>