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945688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381000"/>
            <a:ext cx="2209800" cy="838200"/>
          </a:xfrm>
        </p:spPr>
        <p:txBody>
          <a:bodyPr>
            <a:normAutofit/>
          </a:bodyPr>
          <a:lstStyle/>
          <a:p>
            <a:r>
              <a:rPr lang="uk-UA" sz="2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02 жовтня 2017 р. (понеділок)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5451764" y="249382"/>
            <a:ext cx="22098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latinLnBrk="0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latinLnBrk="0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latinLnBrk="0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latinLnBrk="0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latinLnBrk="0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latinLnBrk="0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latinLnBrk="0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latinLnBrk="0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latinLnBrk="0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15.15.</a:t>
            </a:r>
          </a:p>
          <a:p>
            <a:r>
              <a:rPr lang="uk-UA" sz="20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uk-UA" sz="2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№ 58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115291" y="1219200"/>
            <a:ext cx="69342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latinLnBrk="0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latinLnBrk="0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latinLnBrk="0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latinLnBrk="0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latinLnBrk="0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latinLnBrk="0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latinLnBrk="0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latinLnBrk="0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latinLnBrk="0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ідбудеться</a:t>
            </a:r>
          </a:p>
          <a:p>
            <a:r>
              <a:rPr lang="uk-UA" sz="2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емінар-практикум</a:t>
            </a:r>
          </a:p>
          <a:p>
            <a:r>
              <a:rPr lang="uk-UA" sz="2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«Особливості написання та оформлення курсових робіт для студентів</a:t>
            </a:r>
          </a:p>
          <a:p>
            <a:r>
              <a:rPr lang="uk-UA" sz="2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Педагогічного коледжу»</a:t>
            </a:r>
          </a:p>
          <a:p>
            <a:r>
              <a:rPr lang="uk-UA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(в рамках Школи педагогічної майстерності)</a:t>
            </a:r>
          </a:p>
          <a:p>
            <a:endParaRPr lang="ru-RU" sz="2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4343400" y="4121727"/>
            <a:ext cx="3505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latinLnBrk="0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latinLnBrk="0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latinLnBrk="0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latinLnBrk="0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latinLnBrk="0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latinLnBrk="0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latinLnBrk="0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latinLnBrk="0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latinLnBrk="0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Проводить: Сидорович </a:t>
            </a:r>
            <a:r>
              <a:rPr lang="uk-UA" sz="20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О.І.,   </a:t>
            </a:r>
          </a:p>
          <a:p>
            <a:r>
              <a:rPr lang="uk-UA" sz="20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uk-UA" sz="20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викладач психології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4378036" y="5257800"/>
            <a:ext cx="35052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latinLnBrk="0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latinLnBrk="0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latinLnBrk="0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latinLnBrk="0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latinLnBrk="0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latinLnBrk="0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latinLnBrk="0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latinLnBrk="0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latinLnBrk="0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Запрошуються всі викладачі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010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46</Words>
  <Application>Microsoft Office PowerPoint</Application>
  <PresentationFormat>Экран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Катенок</dc:creator>
  <cp:lastModifiedBy>admon</cp:lastModifiedBy>
  <cp:revision>6</cp:revision>
  <cp:lastPrinted>2017-09-26T07:10:21Z</cp:lastPrinted>
  <dcterms:created xsi:type="dcterms:W3CDTF">2013-10-20T14:54:06Z</dcterms:created>
  <dcterms:modified xsi:type="dcterms:W3CDTF">2017-09-26T07:10:53Z</dcterms:modified>
</cp:coreProperties>
</file>