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7" r:id="rId2"/>
    <p:sldId id="283" r:id="rId3"/>
    <p:sldId id="256" r:id="rId4"/>
    <p:sldId id="268" r:id="rId5"/>
    <p:sldId id="279" r:id="rId6"/>
    <p:sldId id="281" r:id="rId7"/>
    <p:sldId id="28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3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tint val="80000"/>
                <a:satMod val="250000"/>
                <a:lumMod val="0"/>
                <a:lumOff val="100000"/>
                <a:alpha val="13000"/>
              </a:schemeClr>
            </a:gs>
            <a:gs pos="20000">
              <a:schemeClr val="bg1">
                <a:tint val="80000"/>
                <a:satMod val="250000"/>
              </a:schemeClr>
            </a:gs>
            <a:gs pos="22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AB8572-6E51-4894-A432-867D81B8A1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6AD37A-F9A7-4B08-9280-464450B54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uamodna.com/assets/articles/image/03vxvga0/fullsize.jpg" TargetMode="External"/><Relationship Id="rId7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7" y="210067"/>
            <a:ext cx="3832053" cy="2569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7495">
            <a:off x="0" y="3117966"/>
            <a:ext cx="4520301" cy="1905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Результат пошуку зображень за запитом &quot;картинки шумові інструмент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88" y="3738130"/>
            <a:ext cx="3922823" cy="311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5893">
            <a:off x="4288589" y="4923696"/>
            <a:ext cx="3907953" cy="16503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15" y="238924"/>
            <a:ext cx="3648295" cy="280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3614057" y="385760"/>
            <a:ext cx="521063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Українські народні музичні інструменти</a:t>
            </a:r>
            <a:endParaRPr lang="uk-UA" sz="6600" b="1" i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270">
            <a:off x="147498" y="4881947"/>
            <a:ext cx="4347589" cy="16995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1611" y="3308717"/>
            <a:ext cx="173354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06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758" y="349125"/>
            <a:ext cx="5765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Духові</a:t>
            </a:r>
            <a:r>
              <a:rPr lang="ru-RU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endParaRPr lang="uk-UA" sz="48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3664" y="1321582"/>
            <a:ext cx="207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Флояра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023" y="4623191"/>
            <a:ext cx="4715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6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ігровими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отворами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флояри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низького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регістру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густий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насичений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5194" y="1350609"/>
            <a:ext cx="1830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Кувиці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194" y="4623191"/>
            <a:ext cx="3535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один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багатоствольної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флейти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дві-шість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флейт ( трубок).</a:t>
            </a:r>
            <a:endParaRPr lang="uk-UA" dirty="0"/>
          </a:p>
        </p:txBody>
      </p:sp>
      <p:pic>
        <p:nvPicPr>
          <p:cNvPr id="6146" name="Picture 2" descr="Філологічні викрутаси: Флоя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1" y="2140794"/>
            <a:ext cx="2634801" cy="23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Этнические музыкальные инструменты, купить украинские народные в Киеве -  Магазин музыкальных инструментов №1 в Укра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74" y="2014518"/>
            <a:ext cx="2482397" cy="24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4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262" y="282920"/>
            <a:ext cx="2780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Волинка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822" y="4021969"/>
            <a:ext cx="4465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козячої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шкури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й походить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злупленої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шкури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мішок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вивертаючи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шкуру шерстю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усередину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мішок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вставляються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трубки, одна для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надування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сисак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звуку.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56156" y="5406963"/>
            <a:ext cx="3125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Трембіта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7106" y="3098639"/>
            <a:ext cx="435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дерев’яної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труби без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вентилів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клапанів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обгорнутої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березою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3 м,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 мм,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розтрубі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Трембіта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Карпат,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Гуцульщині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pic>
        <p:nvPicPr>
          <p:cNvPr id="7170" name="Picture 2" descr="Про що волинка гра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32" y="1217190"/>
            <a:ext cx="2859811" cy="28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рембіта трембита гуцульська *** виготовлення изготовление: 2 800 грн. -  Колекціонування Вижниця на O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33" y="328027"/>
            <a:ext cx="3823239" cy="25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5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37" y="515648"/>
            <a:ext cx="26103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Сопілка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8894" y="3607191"/>
            <a:ext cx="27592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княжих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Виготовлявся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калинової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гілки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бузини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ліщини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очерету та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сягала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30-40 см,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нижньому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просвердлювали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дірочок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71579" y="1421700"/>
            <a:ext cx="2555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Дримба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3883" y="3277114"/>
            <a:ext cx="48528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щипковий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невеличкої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металевої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підківки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видовжені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одному.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закріплено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сталевий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язичок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загнутим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кінчиком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дримби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30-80 мм, ширина – 30мм.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Музикант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рукою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вставляє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дримбу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рот,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притуляючи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правою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вдаряє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кінчику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язика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вибиваючи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ритм.</a:t>
            </a:r>
            <a:endParaRPr lang="uk-UA" dirty="0"/>
          </a:p>
        </p:txBody>
      </p:sp>
      <p:pic>
        <p:nvPicPr>
          <p:cNvPr id="8194" name="Picture 2" descr="Сопилка хроматическая, цена 480 грн., купить в Белой Церкви — Prom.ua  (ID#5474891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8" y="1375624"/>
            <a:ext cx="3489588" cy="22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римба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47" y="834962"/>
            <a:ext cx="3147175" cy="20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7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440" y="714775"/>
            <a:ext cx="2077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Сурма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754" y="1652059"/>
            <a:ext cx="4751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Старовинний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пряма трубка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подвійною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простиною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виготовлена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дерева.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звуком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як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козацький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pic>
        <p:nvPicPr>
          <p:cNvPr id="9218" name="Picture 2" descr="Сурма | Національний академічний оркестр народних інструментів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06" y="3626108"/>
            <a:ext cx="4010025" cy="27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9777" y="1605892"/>
            <a:ext cx="1712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Баян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9928" y="3626108"/>
            <a:ext cx="43590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співця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Стародавньої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Бояна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Баян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кришок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-коробок,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з’єднаних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міхами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кнопочних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клавіатур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лівої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рук. Права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клавіатура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мелодії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ліва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акомпонементу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pic>
        <p:nvPicPr>
          <p:cNvPr id="9220" name="Picture 4" descr="Баян: история, видео, интересные факты, слуш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05" y="537135"/>
            <a:ext cx="3810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2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140" y="443077"/>
            <a:ext cx="6585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Ударні</a:t>
            </a:r>
            <a:r>
              <a:rPr lang="ru-RU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endParaRPr lang="uk-UA" sz="54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940" y="1589706"/>
            <a:ext cx="5350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Литаври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тулумбас)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6835" y="2374444"/>
            <a:ext cx="30606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металевих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мідних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затягнутих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шкіряною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мембраною, по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вдаряли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дерев’яним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молотком.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невід’ємною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побуту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Запорізької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Ним скликали раду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старшин,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повідомляючи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ворожого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нападу.</a:t>
            </a:r>
            <a:endParaRPr lang="uk-UA" dirty="0"/>
          </a:p>
        </p:txBody>
      </p:sp>
      <p:pic>
        <p:nvPicPr>
          <p:cNvPr id="10244" name="Picture 4" descr="Литаври симфонічні Ludwig LKG705KW2 (автоматична підстройка) Музичні  інструменти | Музичні інструменти | Ком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2" y="2593461"/>
            <a:ext cx="3255283" cy="32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60841" y="1599994"/>
            <a:ext cx="2105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Деркач</a:t>
            </a:r>
            <a:endParaRPr lang="uk-UA" sz="4800" dirty="0">
              <a:solidFill>
                <a:srgbClr val="FF0000"/>
              </a:solidFill>
            </a:endParaRPr>
          </a:p>
        </p:txBody>
      </p:sp>
      <p:pic>
        <p:nvPicPr>
          <p:cNvPr id="10246" name="Picture 6" descr="Деркач (музичний інструмент)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25188" y="2464022"/>
            <a:ext cx="2576946" cy="19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08669" y="4629788"/>
            <a:ext cx="3625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звук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видобувають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обертаннями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пластинок дерева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породи,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встромляють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дерев’яний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стрижень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обертають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884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298" y="1126771"/>
            <a:ext cx="19913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Бубон</a:t>
            </a:r>
            <a:endParaRPr lang="uk-UA" sz="5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Куплю український бубон : kypi_prodai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89" y="492651"/>
            <a:ext cx="3124202" cy="31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36" y="2382983"/>
            <a:ext cx="33744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невизначеною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звуку у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обруча, на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одного боку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натягнуто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прорізах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обруча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металеві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тарілочки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брязкальця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3507" y="961901"/>
            <a:ext cx="2559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Тарілки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4474" y="2066811"/>
            <a:ext cx="44220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невизначеною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звуку.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собою два диски,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викувані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сплаву,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мідь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латунь і бронза.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(25-35 см),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( 37-45 см),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( 45-60 см), 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товщини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11268" name="Picture 4" descr="Музичні інструменти: Ідіофо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11" y="4003964"/>
            <a:ext cx="3350664" cy="22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20" y="1048477"/>
            <a:ext cx="39208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тембром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ревіння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бугая. Невеличка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діжечка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отвір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обтягнуто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шкірою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прикріплено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пучок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конячого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Музикант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зволоженими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квасі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руками,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сіпає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,і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алежно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того, де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зупинится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рука,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звучання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0853" y="130074"/>
            <a:ext cx="1909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Бугай</a:t>
            </a:r>
            <a:endParaRPr lang="uk-UA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5300" y="1232871"/>
            <a:ext cx="4171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співударних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пластин (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дощок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помаху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дощечки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ударяють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одна об одну і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гучний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3004" y="293316"/>
            <a:ext cx="3336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Торохкало</a:t>
            </a:r>
            <a:endParaRPr lang="uk-UA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ОЛЕКЦІЯ НАРОДНИХ МУЗИЧНИХ ІНСТРУМЕНТІВ: буг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748013"/>
            <a:ext cx="2236933" cy="40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Новини Львова: Великодні калатала: як у Страсну пятницю людей закликали до  церкв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0" y="3864632"/>
            <a:ext cx="3818997" cy="25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8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8" y="209191"/>
            <a:ext cx="5694218" cy="605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1" y="706582"/>
            <a:ext cx="5389417" cy="5943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4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Музико</a:t>
            </a:r>
            <a:r>
              <a:rPr lang="ru-RU" sz="4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відчуваєш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дотик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Заполонила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Рядки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ноти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Плекає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мрію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один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піїт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вічна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безсмертна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Прекрасне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дарувати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 -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девіз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вмієш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треба,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втерти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як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захочеш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доведеш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сліз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Надія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Бойко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8" y="5268685"/>
            <a:ext cx="1119879" cy="1340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41" flipH="1">
            <a:off x="94597" y="134343"/>
            <a:ext cx="1259746" cy="2068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141768"/>
            <a:ext cx="10903527" cy="23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1872343"/>
            <a:ext cx="10972800" cy="16002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8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6578">
            <a:off x="1523169" y="1202923"/>
            <a:ext cx="1784963" cy="3620207"/>
          </a:xfrm>
          <a:prstGeom prst="rect">
            <a:avLst/>
          </a:prstGeom>
        </p:spPr>
      </p:pic>
      <p:pic>
        <p:nvPicPr>
          <p:cNvPr id="8" name="Рисунок 7" descr="Бугай, музичний інструмен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7459" y="3079172"/>
            <a:ext cx="1918953" cy="291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39867" y="692728"/>
            <a:ext cx="4312266" cy="56942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Ллється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бандури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Струни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скрипалів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горять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Контрабасові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фігури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стоять. </a:t>
            </a:r>
          </a:p>
          <a:p>
            <a:pPr marL="0" indent="0" algn="ctr">
              <a:buNone/>
            </a:pP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Ліри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кобзи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сопілки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Флейта-пана і гобой</a:t>
            </a: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чарівную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мандрівку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запрошують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собой. </a:t>
            </a: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Там, як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провідник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літаври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0" indent="0" algn="ctr">
              <a:buNone/>
            </a:pP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ведуть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мелодійнії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цимбали</a:t>
            </a: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Струни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й душу </a:t>
            </a:r>
            <a:r>
              <a:rPr lang="ru-RU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рвуть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26473"/>
            <a:ext cx="2743200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21" y="1712080"/>
            <a:ext cx="2724151" cy="4975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976">
            <a:off x="198835" y="4540322"/>
            <a:ext cx="4173755" cy="21617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7" y="692728"/>
            <a:ext cx="3397263" cy="13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9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127" y="1731818"/>
            <a:ext cx="7384474" cy="4640363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принципі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відтворювати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звуки за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умов і в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традиціях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використаним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Наука,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інструментознавством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органологією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9" y="318653"/>
            <a:ext cx="2733965" cy="2050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3" y="2499756"/>
            <a:ext cx="2382982" cy="1669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91" y="318653"/>
            <a:ext cx="2323235" cy="1537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91" y="4973782"/>
            <a:ext cx="2323235" cy="1533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179" flipH="1">
            <a:off x="-228990" y="4701846"/>
            <a:ext cx="3089766" cy="163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44" y="2085923"/>
            <a:ext cx="1872527" cy="2496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612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945" y="700421"/>
            <a:ext cx="9788234" cy="495223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яскрава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народу.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духовну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культуру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підтвердженням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наспівного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мелодійного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багатоголосся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5254128"/>
            <a:ext cx="4476750" cy="1276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2" y="4945740"/>
            <a:ext cx="2063461" cy="1584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246">
            <a:off x="10083862" y="61806"/>
            <a:ext cx="1965136" cy="1840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05" y="4945740"/>
            <a:ext cx="4114495" cy="1781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1" y="4149545"/>
            <a:ext cx="1428750" cy="238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1" y="11981"/>
            <a:ext cx="3016859" cy="13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857" y="-491597"/>
            <a:ext cx="9593942" cy="1303867"/>
          </a:xfrm>
        </p:spPr>
        <p:txBody>
          <a:bodyPr/>
          <a:lstStyle/>
          <a:p>
            <a:r>
              <a:rPr lang="ru-RU" u="sng" dirty="0" err="1" smtClean="0">
                <a:solidFill>
                  <a:srgbClr val="FF0000"/>
                </a:solidFill>
              </a:rPr>
              <a:t>Струнні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інструменти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7975" y="4194256"/>
            <a:ext cx="4770583" cy="23818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дерев’яного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корпусу,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прямокутної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трапецієвидної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натягнутими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 ним струнами.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ялини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смереки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ударами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паличок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струнах.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Цимбали: історія, відео, цікаві факти &gt; Народні інструмен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Цимбали: історія, відео, цікаві факти &gt; Народні інструмен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Цимбали (концертні)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1818419"/>
            <a:ext cx="3509282" cy="22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66629" y="1642371"/>
            <a:ext cx="264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щипковий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( 30-40 струн), з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лютневих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 до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початеу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8857" y="1001486"/>
            <a:ext cx="2365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Цимбали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5710" y="978028"/>
            <a:ext cx="1789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Торбан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12" name="AutoShape 8" descr="Торбан — музыкальный инструмент — история, фото, видео | EOMI энцикло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10" descr="Торбан — музыкальный инструмент — история, фото, видео | EOMI энцикло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6" name="Picture 12" descr="Торбан - Мистецьк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88" y="2094553"/>
            <a:ext cx="2133599" cy="44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9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4893" y="3350599"/>
            <a:ext cx="4421907" cy="328242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Найстародавніший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щипковий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гуслях струни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натягнуто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трикутний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дерев’яний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резонансний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ящик. Звук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видобувають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защипуючи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струни пальцем.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Гусли — концерты в Москве: афиша 2020-2021 с участием гуслей, бил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1256475"/>
            <a:ext cx="3211739" cy="20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9778" y="425478"/>
            <a:ext cx="1562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Гуслі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0279" y="437690"/>
            <a:ext cx="2402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Бандура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9135" y="1836448"/>
            <a:ext cx="32274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щипковий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овальний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корпус і короткий гриф. Струни (56-64)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натягаються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 грифом,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прикріплюються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Бандура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повнотою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яскравим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характерним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тембром.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бандурі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защипуючи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струни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пальцями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надітими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наперстками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 них</a:t>
            </a:r>
            <a:endParaRPr lang="uk-UA" dirty="0"/>
          </a:p>
        </p:txBody>
      </p:sp>
      <p:pic>
        <p:nvPicPr>
          <p:cNvPr id="2052" name="Picture 4" descr="Бандура Acropolis Концертна 126697 - купити у Львові - продаж, ціна,  характеристики, відгуки, кредит / 8 НО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60" y="1738788"/>
            <a:ext cx="2963237" cy="44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7741" y="4049485"/>
            <a:ext cx="5355771" cy="25109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щипковий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4-ма ( і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парними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струнами. Кобза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корпусу і грифа, на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нав’язних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ладів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струні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звуки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хроматичної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гами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ладів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741" y="1814118"/>
            <a:ext cx="2383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Кобза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Володимир КУШПЕТ про історичну реконструкцію &quot;мамаївської&quot; кобзи | Бандурка  - мамаївська кобз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193583"/>
            <a:ext cx="2572766" cy="37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42416" y="537811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Ліра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0744" y="1386504"/>
            <a:ext cx="447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колесо.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струнах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мелодію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притискаючи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струни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клавішами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струни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поза грифом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відтворюють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незмінні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звук.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3076" name="Picture 4" descr="Колёсная лир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74" y="3584274"/>
            <a:ext cx="4126138" cy="2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9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325" y="639412"/>
            <a:ext cx="2111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Гудок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118" y="2068677"/>
            <a:ext cx="2806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Триструнний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корпусом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грушевидної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лукоподібним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стоячи корпус упирали до грудей,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ставили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коліно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Мелодію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звучали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постійній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6094" y="500913"/>
            <a:ext cx="4055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звучанням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струни.</a:t>
            </a:r>
            <a:endParaRPr lang="uk-UA" dirty="0">
              <a:solidFill>
                <a:srgbClr val="C000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З’явився біля середини 16 століття, прообразом послужила віола. Складається з двох основних частин: корпуса і грифа, між якими натягнуті струни.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2166" y="5254164"/>
            <a:ext cx="30829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Скрипка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Изготовление гудка. Часть I — Ратобор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94" y="1791988"/>
            <a:ext cx="2563408" cy="42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крипка на прокат, аренда скрипки, Аренда музыкальных инструментов,  музыкальные инструменты Киев, Музыкальные инструменты напрок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77" y="2809237"/>
            <a:ext cx="2605937" cy="26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3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472" y="636107"/>
            <a:ext cx="25364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Басоля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457" y="4136570"/>
            <a:ext cx="5036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За структурою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віолончель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струни.  На них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нар. «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смиком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щипком.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акомпонемент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троїстих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музиках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pic>
        <p:nvPicPr>
          <p:cNvPr id="5124" name="Picture 4" descr="Басоля | Національний академічний оркестр народних інструментів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89" y="1651770"/>
            <a:ext cx="3951967" cy="24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37867" y="288938"/>
            <a:ext cx="3590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Контрабас</a:t>
            </a:r>
            <a:endParaRPr lang="uk-UA" sz="5400" dirty="0">
              <a:solidFill>
                <a:srgbClr val="FF0000"/>
              </a:solidFill>
            </a:endParaRPr>
          </a:p>
        </p:txBody>
      </p:sp>
      <p:pic>
        <p:nvPicPr>
          <p:cNvPr id="5126" name="Picture 6" descr="Контрабас - струнный щипковый музыкальный инструмент - фото, слуш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86" y="1212268"/>
            <a:ext cx="1738361" cy="47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16643" y="1436914"/>
            <a:ext cx="22190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Струнно-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 м. Контрабас є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звучанням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смичковим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044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1589</TotalTime>
  <Words>1086</Words>
  <Application>Microsoft Office PowerPoint</Application>
  <PresentationFormat>Произвольный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Презентация PowerPoint</vt:lpstr>
      <vt:lpstr>Презентация PowerPoint</vt:lpstr>
      <vt:lpstr>Музичний інструмент — інструмент, призначений для виконання музики. В принципі будь-який інструмент, що здатний відтворювати звуки за певних умов і в певних музичних традиціях може бути використаним, як музичний. Наука, що вивчає історію, культурні традиції та технічні особливості музичних інструментів називається інструментознавством або органологією.</vt:lpstr>
      <vt:lpstr>Презентация PowerPoint</vt:lpstr>
      <vt:lpstr>Струнні інструменти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Музичний інструмент — інструмент, призначений для виконання музики. В принципі будь-який інструмент, що здатний відтворювати звуки за певних умов і в певних музичних традиціях може бути використаним, як музичний. Наука, що вивчає історію, культурні традиції та технічні особливості музичних інструментів називається інструментознавством або органологією.</dc:title>
  <dc:creator>RePack by Diakov</dc:creator>
  <cp:lastModifiedBy>Користувач Windows</cp:lastModifiedBy>
  <cp:revision>113</cp:revision>
  <dcterms:created xsi:type="dcterms:W3CDTF">2018-01-22T18:33:46Z</dcterms:created>
  <dcterms:modified xsi:type="dcterms:W3CDTF">2020-11-25T11:46:50Z</dcterms:modified>
</cp:coreProperties>
</file>